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58" r:id="rId4"/>
    <p:sldId id="276" r:id="rId5"/>
    <p:sldId id="277" r:id="rId6"/>
    <p:sldId id="278" r:id="rId7"/>
    <p:sldId id="279" r:id="rId8"/>
    <p:sldId id="280" r:id="rId9"/>
    <p:sldId id="281" r:id="rId10"/>
    <p:sldId id="274" r:id="rId11"/>
    <p:sldId id="260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40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A552BF74-B7D0-42E0-BC8B-2816D1B745E4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9908F59-C949-456F-9AE0-B0F9C08C4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EE51F1E-0FC1-42C1-928F-83962E73A9A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F55F3AEF-FA92-4DC1-815D-46E302524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017F9A5-D4BA-46B4-98AF-3FE6D48488E2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B1B4EE7-88FC-4AFA-9FFF-F6FDAC535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2825B825-9EB7-42A9-BEC4-A9DA3ADBF295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DEAEFC4-204C-4F63-90C7-DDFE32025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A4A3F2A-A19F-46EA-A5EA-C3FC737F1435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3044EA1-4E2D-4327-8615-4D06DF695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0188AA2-4486-4A3E-8C1C-911C06FF6C64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FF62FB0-4C93-4BB5-ACE6-DA2E57D0C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C4485E1-6ACE-44CF-B646-302143D235C5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1BAA1BF-2BED-4CAF-84C3-F96E96E91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D3675F7F-91B0-4D85-9B38-F44EFF5E668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C20E394-A01B-4D80-A8AF-3BFD5C37A0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419DBDCD-A05B-430C-92BB-CFFB5DD6CCC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74BDEBD-09C0-463F-8F2F-FFCC6CB035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9660C7E-EBEC-4702-9E40-E43251F7F33E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8A3D755-6E28-4148-9814-A4E711E68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2D5552AC-5001-442D-97FB-88849AB40EAA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7D81C84-76B9-42F3-A600-6BDF3E71A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571500" y="6500813"/>
            <a:ext cx="1095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lang="ru-RU" sz="6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2.bp.blogspot.com/-TkubAE5YNZM/ULnrLDLd3fI/AAAAAAAAP8g/qUnWlQayl3A/s1600/%D0%9C%D1%83%D1%85%D0%B0.jpg" TargetMode="External"/><Relationship Id="rId3" Type="http://schemas.openxmlformats.org/officeDocument/2006/relationships/hyperlink" Target="http://4.bp.blogspot.com/-JKM-Iw4yA0E/ULnrDe_qR8I/AAAAAAAAP7s/9k-pt8xHH-w/s1600/%D0%91%D0%B0%D0%B1%D0%BE%D1%87%D0%BA%D0%B0.jpg" TargetMode="External"/><Relationship Id="rId7" Type="http://schemas.openxmlformats.org/officeDocument/2006/relationships/hyperlink" Target="http://2.bp.blogspot.com/-4xp2x2aZFj8/ULnrJKLPrgI/AAAAAAAAP8U/f6go3X7C7ws/s1600/%D0%9A%D1%83%D0%B7%D0%BD%D0%B5%D1%87%D0%B8%D0%BA.jpg" TargetMode="External"/><Relationship Id="rId2" Type="http://schemas.openxmlformats.org/officeDocument/2006/relationships/hyperlink" Target="http://www.olgabor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4.bp.blogspot.com/-L_5rKQG0xB8/ULnrGVOI8MI/AAAAAAAAP8E/bMZoR7nLFxE/s1600/%D0%9A%D0%BE%D0%BC%D0%B0%D1%80.jpg" TargetMode="External"/><Relationship Id="rId11" Type="http://schemas.openxmlformats.org/officeDocument/2006/relationships/hyperlink" Target="http://1skaz.ru/images/dyumovochka.jpg" TargetMode="External"/><Relationship Id="rId5" Type="http://schemas.openxmlformats.org/officeDocument/2006/relationships/hyperlink" Target="http://1.bp.blogspot.com/-B_pcjjhLLGI/ULnrFqEA2pI/AAAAAAAAP78/4_EGAk9Mv6k/s1600/%D0%A8%D0%BC%D0%B5%D0%BB%D1%8C.jpg" TargetMode="External"/><Relationship Id="rId10" Type="http://schemas.openxmlformats.org/officeDocument/2006/relationships/hyperlink" Target="http://&#1084;&#1080;&#1088;-&#1076;&#1077;&#1090;&#1077;&#1081;.&#1076;&#1077;&#1090;&#1080;/images/mcbthumbs/12-summer.tn.png" TargetMode="External"/><Relationship Id="rId4" Type="http://schemas.openxmlformats.org/officeDocument/2006/relationships/hyperlink" Target="http://3.bp.blogspot.com/-z_nd99Z9NYk/ULnrEZMW59I/AAAAAAAAP7w/_Qig-tXs-94/s1600/%D0%9C%D1%83%D1%80%D0%B0%D0%B2%D1%8C%D0%B8.jpg" TargetMode="External"/><Relationship Id="rId9" Type="http://schemas.openxmlformats.org/officeDocument/2006/relationships/hyperlink" Target="http://1.bp.blogspot.com/-_WmsFQfTd9Q/ULnrNDGRp6I/AAAAAAAAP80/HnPTc4OKYEM/s1600/%D0%9F%D1%87%D0%B5%D0%BB%D0%B0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audio" Target="../media/audio2.wav"/><Relationship Id="rId10" Type="http://schemas.openxmlformats.org/officeDocument/2006/relationships/image" Target="../media/image8.jpeg"/><Relationship Id="rId4" Type="http://schemas.openxmlformats.org/officeDocument/2006/relationships/image" Target="../media/image5.png"/><Relationship Id="rId9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audio" Target="../media/audio4.wav"/><Relationship Id="rId10" Type="http://schemas.openxmlformats.org/officeDocument/2006/relationships/image" Target="../media/image8.jpeg"/><Relationship Id="rId4" Type="http://schemas.openxmlformats.org/officeDocument/2006/relationships/image" Target="../media/image12.png"/><Relationship Id="rId9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audio" Target="../media/audio4.wav"/><Relationship Id="rId10" Type="http://schemas.openxmlformats.org/officeDocument/2006/relationships/audio" Target="../media/audio6.wav"/><Relationship Id="rId4" Type="http://schemas.openxmlformats.org/officeDocument/2006/relationships/image" Target="../media/image13.pn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0.jpeg"/><Relationship Id="rId5" Type="http://schemas.openxmlformats.org/officeDocument/2006/relationships/audio" Target="../media/audio4.wav"/><Relationship Id="rId10" Type="http://schemas.openxmlformats.org/officeDocument/2006/relationships/image" Target="../media/image9.jpeg"/><Relationship Id="rId4" Type="http://schemas.openxmlformats.org/officeDocument/2006/relationships/image" Target="../media/image14.png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6.wav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audio" Target="../media/audio3.wav"/><Relationship Id="rId5" Type="http://schemas.openxmlformats.org/officeDocument/2006/relationships/audio" Target="../media/audio4.wav"/><Relationship Id="rId10" Type="http://schemas.openxmlformats.org/officeDocument/2006/relationships/image" Target="../media/image9.jpeg"/><Relationship Id="rId4" Type="http://schemas.openxmlformats.org/officeDocument/2006/relationships/image" Target="../media/image15.png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0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image" Target="../media/image16.png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image" Target="../media/image9.jpeg"/><Relationship Id="rId4" Type="http://schemas.openxmlformats.org/officeDocument/2006/relationships/image" Target="../media/image17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764704"/>
            <a:ext cx="6480720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+mn-lt"/>
              </a:rPr>
              <a:t>Интерактивная игра-раскраска </a:t>
            </a:r>
          </a:p>
          <a:p>
            <a:pPr algn="ctr">
              <a:defRPr/>
            </a:pPr>
            <a:r>
              <a:rPr lang="ru-RU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+mn-lt"/>
              </a:rPr>
              <a:t>для дошкольников</a:t>
            </a:r>
          </a:p>
          <a:p>
            <a:pPr algn="ctr">
              <a:defRPr/>
            </a:pP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«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Н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а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с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е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к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о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м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ы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е</a:t>
            </a:r>
            <a:r>
              <a: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»</a:t>
            </a:r>
            <a:endParaRPr lang="ru-RU" sz="80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</a:endParaRPr>
          </a:p>
        </p:txBody>
      </p:sp>
      <p:sp>
        <p:nvSpPr>
          <p:cNvPr id="13314" name="Прямоугольник 3"/>
          <p:cNvSpPr>
            <a:spLocks noChangeArrowheads="1"/>
          </p:cNvSpPr>
          <p:nvPr/>
        </p:nvSpPr>
        <p:spPr bwMode="auto">
          <a:xfrm>
            <a:off x="1692275" y="5229225"/>
            <a:ext cx="64801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</a:rPr>
              <a:t>МАДОУ «Детский сад №161»  </a:t>
            </a:r>
          </a:p>
          <a:p>
            <a:pPr algn="ctr"/>
            <a:r>
              <a:rPr lang="ru-RU" sz="1600" b="1">
                <a:solidFill>
                  <a:srgbClr val="C00000"/>
                </a:solidFill>
              </a:rPr>
              <a:t>Воспитатель: Хайруллина Г.Р.</a:t>
            </a:r>
            <a:r>
              <a:rPr lang="en-US" sz="1600" b="1">
                <a:solidFill>
                  <a:srgbClr val="C00000"/>
                </a:solidFill>
              </a:rPr>
              <a:t> I</a:t>
            </a:r>
            <a:r>
              <a:rPr lang="ru-RU" sz="1600" b="1">
                <a:solidFill>
                  <a:srgbClr val="C00000"/>
                </a:solidFill>
              </a:rPr>
              <a:t> кв.категории</a:t>
            </a:r>
          </a:p>
        </p:txBody>
      </p:sp>
      <p:pic>
        <p:nvPicPr>
          <p:cNvPr id="13315" name="Picture 2" descr="http://1skaz.ru/images/dyumovochk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2276475"/>
            <a:ext cx="3071812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263" y="2695575"/>
            <a:ext cx="3024187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15093" y="535478"/>
            <a:ext cx="738082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Ура! Мой подарок готов!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168713" y="535478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533" name="Picture 2" descr="http://1skaz.ru/images/dyumovochk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7163" y="1916113"/>
            <a:ext cx="36957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3800" y="1409700"/>
            <a:ext cx="3313113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6"/>
          <p:cNvSpPr txBox="1">
            <a:spLocks noChangeArrowheads="1"/>
          </p:cNvSpPr>
          <p:nvPr/>
        </p:nvSpPr>
        <p:spPr bwMode="auto">
          <a:xfrm>
            <a:off x="1692275" y="549275"/>
            <a:ext cx="648017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Информационные источники</a:t>
            </a:r>
          </a:p>
          <a:p>
            <a:pPr algn="ctr"/>
            <a:endParaRPr lang="ru-RU" sz="800">
              <a:solidFill>
                <a:srgbClr val="C0000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C00000"/>
                </a:solidFill>
                <a:latin typeface="Calibri" pitchFamily="34" charset="0"/>
              </a:rPr>
              <a:t>Шаблон составлен из фигур программы </a:t>
            </a:r>
            <a:r>
              <a:rPr lang="en-US">
                <a:solidFill>
                  <a:srgbClr val="C00000"/>
                </a:solidFill>
                <a:latin typeface="Calibri" pitchFamily="34" charset="0"/>
              </a:rPr>
              <a:t>PowerPoint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C00000"/>
                </a:solidFill>
                <a:latin typeface="Calibri" pitchFamily="34" charset="0"/>
              </a:rPr>
              <a:t>Звуковые файлы записаны и обработаны в программе Audacity</a:t>
            </a: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Автор фонов  Ольга Бор </a:t>
            </a:r>
            <a:r>
              <a:rPr lang="ru-RU" u="sng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http://www.olgabor.com/</a:t>
            </a:r>
            <a:endParaRPr lang="ru-RU" b="1">
              <a:solidFill>
                <a:srgbClr val="C0000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3"/>
              </a:rPr>
              <a:t>Бабочка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4"/>
              </a:rPr>
              <a:t>Муравьи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5"/>
              </a:rPr>
              <a:t>Шмель</a:t>
            </a:r>
            <a:r>
              <a:rPr lang="ru-RU">
                <a:solidFill>
                  <a:srgbClr val="7030A0"/>
                </a:solidFill>
                <a:latin typeface="Calibri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6"/>
              </a:rPr>
              <a:t>Комар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7"/>
              </a:rPr>
              <a:t>Кузнечик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8"/>
              </a:rPr>
              <a:t>Муха</a:t>
            </a:r>
            <a:r>
              <a:rPr lang="ru-RU">
                <a:solidFill>
                  <a:srgbClr val="7030A0"/>
                </a:solidFill>
                <a:latin typeface="Calibri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9"/>
              </a:rPr>
              <a:t>Пчела</a:t>
            </a:r>
            <a:r>
              <a:rPr lang="ru-RU">
                <a:solidFill>
                  <a:srgbClr val="7030A0"/>
                </a:solidFill>
                <a:latin typeface="Calibri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10"/>
              </a:rPr>
              <a:t>Раскраска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>
                <a:solidFill>
                  <a:srgbClr val="7030A0"/>
                </a:solidFill>
                <a:latin typeface="Calibri" pitchFamily="34" charset="0"/>
                <a:hlinkClick r:id="rId11"/>
              </a:rPr>
              <a:t>Дюймовочка </a:t>
            </a:r>
            <a:endParaRPr lang="ru-RU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8361363" y="6075363"/>
            <a:ext cx="360362" cy="360362"/>
          </a:xfrm>
          <a:prstGeom prst="actionButtonRetur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3132138" y="549275"/>
            <a:ext cx="5543550" cy="3600450"/>
          </a:xfrm>
          <a:prstGeom prst="cloudCallout">
            <a:avLst>
              <a:gd name="adj1" fmla="val -48447"/>
              <a:gd name="adj2" fmla="val 4812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Ребята!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" b="1" dirty="0">
              <a:solidFill>
                <a:srgbClr val="C00000"/>
              </a:solidFill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Я </a:t>
            </a: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приготовила </a:t>
            </a: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подарок для своего друга, но </a:t>
            </a: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не раскрасила его. Помогите </a:t>
            </a: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мне в этом. </a:t>
            </a: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Находите карточки с насекомыми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и </a:t>
            </a: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картинка постепенно </a:t>
            </a:r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раскрасится</a:t>
            </a:r>
          </a:p>
        </p:txBody>
      </p:sp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439738" y="506413"/>
            <a:ext cx="360362" cy="360362"/>
          </a:xfrm>
          <a:prstGeom prst="actionButtonInformati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39" name="Picture 2" descr="http://1skaz.ru/images/dyumovochk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3068638"/>
            <a:ext cx="3073400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1691680" y="623781"/>
            <a:ext cx="1584176" cy="1224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/>
              </a:extLst>
            </a:blip>
            <a:srcRect/>
            <a:stretch>
              <a:fillRect t="-1000" b="-1000"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77392" y="1972965"/>
            <a:ext cx="4968553" cy="3672408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/>
              </a:extLst>
            </a:blip>
            <a:srcRect/>
            <a:stretch>
              <a:fillRect l="4000" t="2000" b="2000"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5561509"/>
            <a:ext cx="496855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Комар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hlinkshowjump?jump=nextslide">
              <a:snd r:embed="rId5" name="Верно.wav"/>
            </a:hlinkClick>
          </p:cNvPr>
          <p:cNvSpPr/>
          <p:nvPr/>
        </p:nvSpPr>
        <p:spPr>
          <a:xfrm>
            <a:off x="3419475" y="620713"/>
            <a:ext cx="1584325" cy="1223962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5148263" y="630238"/>
            <a:ext cx="1584325" cy="1223962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9" name="Попробуй ещё.wav"/>
            </a:hlinkClick>
          </p:cNvPr>
          <p:cNvSpPr/>
          <p:nvPr/>
        </p:nvSpPr>
        <p:spPr>
          <a:xfrm>
            <a:off x="6875463" y="620713"/>
            <a:ext cx="1584325" cy="1223962"/>
          </a:xfrm>
          <a:prstGeom prst="rect">
            <a:avLst/>
          </a:prstGeom>
          <a:blipFill dpi="0" rotWithShape="1">
            <a:blip r:embed="rId10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6877050" y="2019300"/>
            <a:ext cx="1584325" cy="1223963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6877050" y="3417888"/>
            <a:ext cx="1584325" cy="1223962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>
            <a:hlinkClick r:id="" action="ppaction://noaction">
              <a:snd r:embed="rId9" name="Попробуй ещё.wav"/>
            </a:hlinkClick>
          </p:cNvPr>
          <p:cNvSpPr/>
          <p:nvPr/>
        </p:nvSpPr>
        <p:spPr>
          <a:xfrm>
            <a:off x="6877050" y="4816475"/>
            <a:ext cx="1584325" cy="1223963"/>
          </a:xfrm>
          <a:prstGeom prst="rect">
            <a:avLst/>
          </a:prstGeom>
          <a:blipFill dpi="0" rotWithShape="1"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1691680" y="623781"/>
            <a:ext cx="1584176" cy="1224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/>
              </a:extLst>
            </a:blip>
            <a:srcRect/>
            <a:stretch>
              <a:fillRect t="-1000" b="-1000"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1988840"/>
            <a:ext cx="4968552" cy="3672408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/>
              </a:extLst>
            </a:blip>
            <a:srcRect/>
            <a:stretch>
              <a:fillRect l="4000" t="2000" b="2000"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5561509"/>
            <a:ext cx="496855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Муха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3419475" y="627063"/>
            <a:ext cx="1584325" cy="1223962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5148263" y="630238"/>
            <a:ext cx="1584325" cy="1223962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hlinkshowjump?jump=nextslide">
              <a:snd r:embed="rId9" name="Как много ты знаешь.wav"/>
            </a:hlinkClick>
          </p:cNvPr>
          <p:cNvSpPr/>
          <p:nvPr/>
        </p:nvSpPr>
        <p:spPr>
          <a:xfrm>
            <a:off x="6875463" y="620713"/>
            <a:ext cx="1584325" cy="1223962"/>
          </a:xfrm>
          <a:prstGeom prst="rect">
            <a:avLst/>
          </a:prstGeom>
          <a:blipFill dpi="0" rotWithShape="1">
            <a:blip r:embed="rId10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6877050" y="2019300"/>
            <a:ext cx="1584325" cy="1223963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6877050" y="3417888"/>
            <a:ext cx="1584325" cy="1223962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7050" y="4816475"/>
            <a:ext cx="1584325" cy="1223963"/>
          </a:xfrm>
          <a:prstGeom prst="rect">
            <a:avLst/>
          </a:prstGeom>
          <a:blipFill dpi="0" rotWithShape="1"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1691680" y="623781"/>
            <a:ext cx="1584176" cy="1224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/>
              </a:extLst>
            </a:blip>
            <a:srcRect/>
            <a:stretch>
              <a:fillRect t="-1000" b="-1000"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1988840"/>
            <a:ext cx="4968552" cy="3672408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/>
              </a:extLst>
            </a:blip>
            <a:srcRect/>
            <a:stretch>
              <a:fillRect l="4000" t="2000" b="2000"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5561509"/>
            <a:ext cx="496855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Пчела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3419475" y="627063"/>
            <a:ext cx="1584325" cy="1223962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5148263" y="630238"/>
            <a:ext cx="1584325" cy="1223962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5463" y="620713"/>
            <a:ext cx="1584325" cy="1223962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>
            <a:hlinkClick r:id="" action="ppaction://hlinkshowjump?jump=nextslide">
              <a:snd r:embed="rId10" name="молодец.wav"/>
            </a:hlinkClick>
          </p:cNvPr>
          <p:cNvSpPr/>
          <p:nvPr/>
        </p:nvSpPr>
        <p:spPr>
          <a:xfrm>
            <a:off x="6877050" y="2019300"/>
            <a:ext cx="1584325" cy="1223963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6877050" y="3417888"/>
            <a:ext cx="1584325" cy="1223962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7050" y="4816475"/>
            <a:ext cx="1584325" cy="1223963"/>
          </a:xfrm>
          <a:prstGeom prst="rect">
            <a:avLst/>
          </a:prstGeom>
          <a:blipFill dpi="0" rotWithShape="1"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1691680" y="623781"/>
            <a:ext cx="1584176" cy="1224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/>
              </a:extLst>
            </a:blip>
            <a:srcRect/>
            <a:stretch>
              <a:fillRect t="-1000" b="-1000"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1988840"/>
            <a:ext cx="4968552" cy="3672408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/>
              </a:extLst>
            </a:blip>
            <a:srcRect/>
            <a:stretch>
              <a:fillRect l="4000" t="2000" b="2000"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5561509"/>
            <a:ext cx="496855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Шмель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3419475" y="627063"/>
            <a:ext cx="1584325" cy="1223962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5148263" y="630238"/>
            <a:ext cx="1584325" cy="1223962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5463" y="620713"/>
            <a:ext cx="1584325" cy="1223962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6877050" y="2019300"/>
            <a:ext cx="1584325" cy="1223963"/>
          </a:xfrm>
          <a:prstGeom prst="rect">
            <a:avLst/>
          </a:prstGeom>
          <a:blipFill dpi="0" rotWithShape="1">
            <a:blip r:embed="rId10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6877050" y="3417888"/>
            <a:ext cx="1584325" cy="1223962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>
            <a:hlinkClick r:id="" action="ppaction://hlinkshowjump?jump=nextslide">
              <a:snd r:embed="rId12" name="Да - это векрный ответ.wav"/>
            </a:hlinkClick>
          </p:cNvPr>
          <p:cNvSpPr/>
          <p:nvPr/>
        </p:nvSpPr>
        <p:spPr>
          <a:xfrm>
            <a:off x="6877050" y="4816475"/>
            <a:ext cx="1584325" cy="1223963"/>
          </a:xfrm>
          <a:prstGeom prst="rect">
            <a:avLst/>
          </a:prstGeom>
          <a:blipFill dpi="0" rotWithShape="1"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1691680" y="623781"/>
            <a:ext cx="1584176" cy="1224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/>
              </a:extLst>
            </a:blip>
            <a:srcRect/>
            <a:stretch>
              <a:fillRect t="-1000" b="-1000"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1988840"/>
            <a:ext cx="4968552" cy="3672408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/>
              </a:extLst>
            </a:blip>
            <a:srcRect/>
            <a:stretch>
              <a:fillRect l="4000" t="2000" b="2000"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5561509"/>
            <a:ext cx="496855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Кузнечик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3419475" y="627063"/>
            <a:ext cx="1584325" cy="1223962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hlinkshowjump?jump=nextslide">
              <a:snd r:embed="rId7" name="молодец.wav"/>
            </a:hlinkClick>
          </p:cNvPr>
          <p:cNvSpPr/>
          <p:nvPr/>
        </p:nvSpPr>
        <p:spPr>
          <a:xfrm>
            <a:off x="5148263" y="630238"/>
            <a:ext cx="1584325" cy="1223962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5463" y="620713"/>
            <a:ext cx="1584325" cy="1223962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6877050" y="2019300"/>
            <a:ext cx="1584325" cy="1223963"/>
          </a:xfrm>
          <a:prstGeom prst="rect">
            <a:avLst/>
          </a:prstGeom>
          <a:blipFill dpi="0" rotWithShape="1">
            <a:blip r:embed="rId10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>
            <a:hlinkClick r:id="" action="ppaction://noaction">
              <a:snd r:embed="rId11" name="ой-ой.wav"/>
            </a:hlinkClick>
          </p:cNvPr>
          <p:cNvSpPr/>
          <p:nvPr/>
        </p:nvSpPr>
        <p:spPr>
          <a:xfrm>
            <a:off x="6877050" y="3417888"/>
            <a:ext cx="1584325" cy="1223962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7050" y="4816475"/>
            <a:ext cx="1584325" cy="1223963"/>
          </a:xfrm>
          <a:prstGeom prst="rect">
            <a:avLst/>
          </a:prstGeom>
          <a:blipFill dpi="0" rotWithShape="1"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" action="ppaction://hlinkshowjump?jump=nextslide">
              <a:snd r:embed="rId2" name="Да - это векрный ответ.wav"/>
            </a:hlinkClick>
          </p:cNvPr>
          <p:cNvSpPr/>
          <p:nvPr/>
        </p:nvSpPr>
        <p:spPr>
          <a:xfrm>
            <a:off x="1691680" y="623781"/>
            <a:ext cx="1584176" cy="1224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/>
              </a:extLst>
            </a:blip>
            <a:srcRect/>
            <a:stretch>
              <a:fillRect t="-1000" b="-1000"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1988840"/>
            <a:ext cx="4968552" cy="3672408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/>
              </a:extLst>
            </a:blip>
            <a:srcRect/>
            <a:stretch>
              <a:fillRect l="4000" t="2000" b="2000"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5561509"/>
            <a:ext cx="496855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Бабочка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3419475" y="627063"/>
            <a:ext cx="1584325" cy="1223962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5148263" y="630238"/>
            <a:ext cx="1584325" cy="1223962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5463" y="620713"/>
            <a:ext cx="1584325" cy="1223962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>
            <a:hlinkClick r:id="" action="ppaction://noaction">
              <a:snd r:embed="rId10" name="Какой ты не внимательный.wav"/>
            </a:hlinkClick>
          </p:cNvPr>
          <p:cNvSpPr/>
          <p:nvPr/>
        </p:nvSpPr>
        <p:spPr>
          <a:xfrm>
            <a:off x="6877050" y="2019300"/>
            <a:ext cx="1584325" cy="1223963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6877050" y="3417888"/>
            <a:ext cx="1584325" cy="1223962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7050" y="4816475"/>
            <a:ext cx="1584325" cy="1223963"/>
          </a:xfrm>
          <a:prstGeom prst="rect">
            <a:avLst/>
          </a:prstGeom>
          <a:blipFill dpi="0" rotWithShape="1"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1691680" y="623781"/>
            <a:ext cx="1584176" cy="1224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/>
              </a:extLst>
            </a:blip>
            <a:srcRect/>
            <a:stretch>
              <a:fillRect t="-1000" b="-1000"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1988840"/>
            <a:ext cx="4968552" cy="3672408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/>
              </a:extLst>
            </a:blip>
            <a:srcRect/>
            <a:stretch>
              <a:fillRect l="4000" t="2000" b="2000"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5561509"/>
            <a:ext cx="496855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Муравьи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Прямоугольник 9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3419475" y="627063"/>
            <a:ext cx="1584325" cy="1223962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7" name="ой-ой.wav"/>
            </a:hlinkClick>
          </p:cNvPr>
          <p:cNvSpPr/>
          <p:nvPr/>
        </p:nvSpPr>
        <p:spPr>
          <a:xfrm>
            <a:off x="5148263" y="630238"/>
            <a:ext cx="1584325" cy="1223962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5463" y="620713"/>
            <a:ext cx="1584325" cy="1223962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>
            <a:hlinkClick r:id="" action="ppaction://noaction">
              <a:snd r:embed="rId2" name="Какой ты не внимательный.wav"/>
            </a:hlinkClick>
          </p:cNvPr>
          <p:cNvSpPr/>
          <p:nvPr/>
        </p:nvSpPr>
        <p:spPr>
          <a:xfrm>
            <a:off x="6877050" y="2019300"/>
            <a:ext cx="1584325" cy="1223963"/>
          </a:xfrm>
          <a:prstGeom prst="rect">
            <a:avLst/>
          </a:prstGeom>
          <a:blipFill dpi="0" rotWithShape="1">
            <a:blip r:embed="rId10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>
            <a:hlinkClick r:id="" action="ppaction://hlinkshowjump?jump=nextslide">
              <a:snd r:embed="rId11" name="Верно.wav"/>
            </a:hlinkClick>
          </p:cNvPr>
          <p:cNvSpPr/>
          <p:nvPr/>
        </p:nvSpPr>
        <p:spPr>
          <a:xfrm>
            <a:off x="6877050" y="3417888"/>
            <a:ext cx="1584325" cy="1223962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>
            <a:hlinkClick r:id="" action="ppaction://noaction">
              <a:snd r:embed="rId5" name="Попробуй ещё.wav"/>
            </a:hlinkClick>
          </p:cNvPr>
          <p:cNvSpPr/>
          <p:nvPr/>
        </p:nvSpPr>
        <p:spPr>
          <a:xfrm>
            <a:off x="6877050" y="4816475"/>
            <a:ext cx="1584325" cy="1223963"/>
          </a:xfrm>
          <a:prstGeom prst="rect">
            <a:avLst/>
          </a:prstGeom>
          <a:blipFill dpi="0" rotWithShape="1"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63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11</vt:i4>
      </vt:variant>
    </vt:vector>
  </HeadingPairs>
  <TitlesOfParts>
    <vt:vector size="26" baseType="lpstr">
      <vt:lpstr>Calibri</vt:lpstr>
      <vt:lpstr>Arial</vt:lpstr>
      <vt:lpstr>Times New Roman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Насекомые</dc:title>
  <dc:creator>Фокина Лидия Петровна</dc:creator>
  <cp:keywords>Игра для дошкольников</cp:keywords>
  <cp:lastModifiedBy>Гульсина</cp:lastModifiedBy>
  <cp:revision>63</cp:revision>
  <dcterms:created xsi:type="dcterms:W3CDTF">2014-07-06T18:18:01Z</dcterms:created>
  <dcterms:modified xsi:type="dcterms:W3CDTF">2020-04-22T14:42:09Z</dcterms:modified>
</cp:coreProperties>
</file>